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27" r:id="rId3"/>
    <p:sldId id="328" r:id="rId4"/>
    <p:sldId id="330" r:id="rId5"/>
    <p:sldId id="303" r:id="rId6"/>
    <p:sldId id="257" r:id="rId7"/>
    <p:sldId id="259" r:id="rId8"/>
    <p:sldId id="304" r:id="rId9"/>
    <p:sldId id="262" r:id="rId10"/>
    <p:sldId id="305" r:id="rId11"/>
    <p:sldId id="264" r:id="rId12"/>
    <p:sldId id="306" r:id="rId13"/>
    <p:sldId id="331" r:id="rId14"/>
    <p:sldId id="266" r:id="rId15"/>
    <p:sldId id="281" r:id="rId16"/>
    <p:sldId id="285" r:id="rId17"/>
    <p:sldId id="307" r:id="rId18"/>
    <p:sldId id="287" r:id="rId19"/>
    <p:sldId id="308" r:id="rId20"/>
    <p:sldId id="329" r:id="rId21"/>
    <p:sldId id="288" r:id="rId22"/>
    <p:sldId id="309" r:id="rId23"/>
    <p:sldId id="289" r:id="rId24"/>
    <p:sldId id="310" r:id="rId25"/>
    <p:sldId id="332" r:id="rId26"/>
    <p:sldId id="290" r:id="rId27"/>
    <p:sldId id="311" r:id="rId28"/>
    <p:sldId id="292" r:id="rId29"/>
    <p:sldId id="312" r:id="rId30"/>
    <p:sldId id="293" r:id="rId31"/>
    <p:sldId id="296" r:id="rId32"/>
    <p:sldId id="313" r:id="rId33"/>
    <p:sldId id="297" r:id="rId34"/>
    <p:sldId id="314" r:id="rId35"/>
    <p:sldId id="298" r:id="rId36"/>
    <p:sldId id="315" r:id="rId37"/>
    <p:sldId id="324" r:id="rId38"/>
    <p:sldId id="299" r:id="rId39"/>
    <p:sldId id="319" r:id="rId40"/>
    <p:sldId id="316" r:id="rId41"/>
    <p:sldId id="320" r:id="rId42"/>
    <p:sldId id="300" r:id="rId43"/>
    <p:sldId id="321" r:id="rId44"/>
    <p:sldId id="317" r:id="rId45"/>
    <p:sldId id="322" r:id="rId46"/>
    <p:sldId id="301" r:id="rId47"/>
    <p:sldId id="323" r:id="rId48"/>
    <p:sldId id="318" r:id="rId49"/>
    <p:sldId id="326" r:id="rId50"/>
    <p:sldId id="32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RAHAMS Sharon" initials="AS" lastIdx="6" clrIdx="0">
    <p:extLst>
      <p:ext uri="{19B8F6BF-5375-455C-9EA6-DF929625EA0E}">
        <p15:presenceInfo xmlns:p15="http://schemas.microsoft.com/office/powerpoint/2012/main" userId="S-1-5-21-861567501-1417001333-682003330-100710" providerId="AD"/>
      </p:ext>
    </p:extLst>
  </p:cmAuthor>
  <p:cmAuthor id="2" name="GRAY Debbie" initials="GD" lastIdx="3" clrIdx="1">
    <p:extLst>
      <p:ext uri="{19B8F6BF-5375-455C-9EA6-DF929625EA0E}">
        <p15:presenceInfo xmlns:p15="http://schemas.microsoft.com/office/powerpoint/2012/main" userId="S-1-5-21-861567501-1417001333-682003330-718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1B66-81F7-4B69-AFB0-D4ECB032100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39A2-CC8C-49A1-BF62-1643D3417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4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80F0-B788-48EA-AAFE-3E585BFCC183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9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2D3E-386D-460B-B48E-11B077823EF3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47D8-C3C1-4C19-8CFF-62A4015C1136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E209-AAA1-414E-96E3-2821B7ED048C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642A-66CB-4EEF-B956-958D6A59A950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4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48D9-4742-4C12-9D6F-73E6A5812FD0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5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7C22-3F5B-4FE4-8728-D377E7E47096}" type="datetime1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5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6305-911D-48AD-95DB-525D45232E77}" type="datetime1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9BF5-60EC-4B8C-8B28-7B1BDDD2C9C3}" type="datetime1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5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22D3-9A65-4250-BD19-CC0FF6233DAF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9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291B-672B-4966-97DC-6D77C2C5EC9A}" type="datetime1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0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8245-88E7-45E7-8DB8-867960841DA1}" type="datetime1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07583"/>
            <a:ext cx="12192000" cy="1655762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ECAS Pictures B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684" y="950323"/>
            <a:ext cx="6973824" cy="53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238" y="428678"/>
            <a:ext cx="4711991" cy="59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521" y="357269"/>
            <a:ext cx="5324421" cy="61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73" y="679268"/>
            <a:ext cx="3230240" cy="1750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257" y="374469"/>
            <a:ext cx="1800063" cy="2973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467" y="513804"/>
            <a:ext cx="3149773" cy="24906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59" y="4130475"/>
            <a:ext cx="2687097" cy="23922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75" y="4130475"/>
            <a:ext cx="3037225" cy="2341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12" y="3946943"/>
            <a:ext cx="2029357" cy="25757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063" y="3944863"/>
            <a:ext cx="2247131" cy="2577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453" y="667267"/>
            <a:ext cx="3031244" cy="21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777" y="289374"/>
            <a:ext cx="6438915" cy="6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344" y="354305"/>
            <a:ext cx="6600372" cy="62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596" y="127434"/>
            <a:ext cx="6448965" cy="63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361" y="171610"/>
            <a:ext cx="6561573" cy="64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7229"/>
            <a:ext cx="12192000" cy="165576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you name or describe this picture?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518" y="1924594"/>
            <a:ext cx="618439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6" b="47412"/>
          <a:stretch/>
        </p:blipFill>
        <p:spPr>
          <a:xfrm>
            <a:off x="2239345" y="647245"/>
            <a:ext cx="7809203" cy="52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48" y="361741"/>
            <a:ext cx="10122062" cy="58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701" y="823963"/>
            <a:ext cx="9193404" cy="51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73" y="730429"/>
            <a:ext cx="10058399" cy="50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337" y="632376"/>
            <a:ext cx="6633453" cy="57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949" y="221063"/>
            <a:ext cx="6894710" cy="60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232800"/>
            <a:ext cx="6970460" cy="61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2185" y="123390"/>
            <a:ext cx="7258784" cy="62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7229"/>
            <a:ext cx="12192000" cy="165576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you name or describe this picture?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099" y="1545110"/>
            <a:ext cx="3312523" cy="51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95739" y="730194"/>
            <a:ext cx="3046316" cy="2117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6414" y="629411"/>
            <a:ext cx="3386984" cy="2218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26068" y="3755553"/>
            <a:ext cx="2903280" cy="2505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423" y="3918857"/>
            <a:ext cx="2216698" cy="2420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5223" y="435429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240" y="559092"/>
            <a:ext cx="2190206" cy="230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468" y="559091"/>
            <a:ext cx="1639389" cy="2399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46" y="3605784"/>
            <a:ext cx="1555311" cy="2614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20000">
            <a:off x="6984863" y="4010774"/>
            <a:ext cx="3080926" cy="2077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5223" y="418011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27" y="4335998"/>
            <a:ext cx="3382532" cy="189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37" y="4343992"/>
            <a:ext cx="3056709" cy="1882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64" y="531222"/>
            <a:ext cx="2139667" cy="2575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11" y="531222"/>
            <a:ext cx="2046515" cy="27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33" y="478972"/>
            <a:ext cx="1787428" cy="2333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50024" y="561486"/>
            <a:ext cx="3183737" cy="20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35" y="3257006"/>
            <a:ext cx="235841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9074" y="3635223"/>
            <a:ext cx="2944687" cy="2669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856" y="522514"/>
            <a:ext cx="2486384" cy="2290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066" y="3715947"/>
            <a:ext cx="2421854" cy="2477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560" y="3317965"/>
            <a:ext cx="1794902" cy="281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82" y="478812"/>
            <a:ext cx="2926188" cy="2377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2439" y="4270684"/>
            <a:ext cx="2983709" cy="1955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666206"/>
            <a:ext cx="2719251" cy="200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23" y="550817"/>
            <a:ext cx="2934525" cy="2107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4066903"/>
            <a:ext cx="3158330" cy="20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11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95739" y="730194"/>
            <a:ext cx="3046316" cy="2117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6414" y="629411"/>
            <a:ext cx="3386984" cy="221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26068" y="3755553"/>
            <a:ext cx="2903280" cy="2505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423" y="3918857"/>
            <a:ext cx="2216698" cy="24209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23" y="435429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34" y="2427154"/>
            <a:ext cx="1900194" cy="19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65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240" y="559092"/>
            <a:ext cx="2190206" cy="230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468" y="559091"/>
            <a:ext cx="1639389" cy="239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46" y="3605784"/>
            <a:ext cx="1555311" cy="2614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20000">
            <a:off x="6984863" y="4010774"/>
            <a:ext cx="3080926" cy="20779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5223" y="418011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529" y="2422160"/>
            <a:ext cx="1968969" cy="19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32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27" y="4335998"/>
            <a:ext cx="3382532" cy="1890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37" y="4343992"/>
            <a:ext cx="3056709" cy="1882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64" y="531222"/>
            <a:ext cx="2139667" cy="2575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11" y="531222"/>
            <a:ext cx="2046515" cy="2733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503" y="2415682"/>
            <a:ext cx="1874235" cy="18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449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33" y="478972"/>
            <a:ext cx="1787428" cy="233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50024" y="561486"/>
            <a:ext cx="3183737" cy="2033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35" y="3257006"/>
            <a:ext cx="2358412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9074" y="3635223"/>
            <a:ext cx="2944687" cy="2669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34" y="2402703"/>
            <a:ext cx="1900194" cy="19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71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856" y="522514"/>
            <a:ext cx="2486384" cy="2290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066" y="3715947"/>
            <a:ext cx="2421854" cy="2477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560" y="3317965"/>
            <a:ext cx="1794902" cy="281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82" y="478812"/>
            <a:ext cx="2926188" cy="2377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372" y="2440957"/>
            <a:ext cx="1892717" cy="18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02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2439" y="4270684"/>
            <a:ext cx="2983709" cy="1955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666206"/>
            <a:ext cx="2719251" cy="200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23" y="550817"/>
            <a:ext cx="2934525" cy="2107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4066903"/>
            <a:ext cx="3158330" cy="2057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503" y="2415682"/>
            <a:ext cx="1874235" cy="18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51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904" y="1088571"/>
            <a:ext cx="8871107" cy="48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8" y="2571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 smtClean="0"/>
              <a:t>Thank you!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19690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183" y="426720"/>
            <a:ext cx="3715947" cy="61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519" y="676003"/>
            <a:ext cx="7054160" cy="5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013" y="688848"/>
            <a:ext cx="7789382" cy="5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603502"/>
            <a:ext cx="6273656" cy="55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22</Words>
  <Application>Microsoft Office PowerPoint</Application>
  <PresentationFormat>Widescreen</PresentationFormat>
  <Paragraphs>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 Cognitive and Behavioural ALS Screen (ECAS)</dc:title>
  <dc:creator>GRAY Debbie</dc:creator>
  <cp:lastModifiedBy>GRAY Debbie</cp:lastModifiedBy>
  <cp:revision>58</cp:revision>
  <dcterms:created xsi:type="dcterms:W3CDTF">2020-04-03T14:45:50Z</dcterms:created>
  <dcterms:modified xsi:type="dcterms:W3CDTF">2020-11-24T15:38:55Z</dcterms:modified>
</cp:coreProperties>
</file>