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327" r:id="rId3"/>
    <p:sldId id="328" r:id="rId4"/>
    <p:sldId id="330" r:id="rId5"/>
    <p:sldId id="303" r:id="rId6"/>
    <p:sldId id="257" r:id="rId7"/>
    <p:sldId id="259" r:id="rId8"/>
    <p:sldId id="304" r:id="rId9"/>
    <p:sldId id="262" r:id="rId10"/>
    <p:sldId id="305" r:id="rId11"/>
    <p:sldId id="264" r:id="rId12"/>
    <p:sldId id="306" r:id="rId13"/>
    <p:sldId id="331" r:id="rId14"/>
    <p:sldId id="266" r:id="rId15"/>
    <p:sldId id="281" r:id="rId16"/>
    <p:sldId id="285" r:id="rId17"/>
    <p:sldId id="307" r:id="rId18"/>
    <p:sldId id="287" r:id="rId19"/>
    <p:sldId id="308" r:id="rId20"/>
    <p:sldId id="329" r:id="rId21"/>
    <p:sldId id="288" r:id="rId22"/>
    <p:sldId id="309" r:id="rId23"/>
    <p:sldId id="289" r:id="rId24"/>
    <p:sldId id="310" r:id="rId25"/>
    <p:sldId id="332" r:id="rId26"/>
    <p:sldId id="290" r:id="rId27"/>
    <p:sldId id="311" r:id="rId28"/>
    <p:sldId id="292" r:id="rId29"/>
    <p:sldId id="312" r:id="rId30"/>
    <p:sldId id="293" r:id="rId31"/>
    <p:sldId id="296" r:id="rId32"/>
    <p:sldId id="313" r:id="rId33"/>
    <p:sldId id="297" r:id="rId34"/>
    <p:sldId id="314" r:id="rId35"/>
    <p:sldId id="298" r:id="rId36"/>
    <p:sldId id="315" r:id="rId37"/>
    <p:sldId id="324" r:id="rId38"/>
    <p:sldId id="299" r:id="rId39"/>
    <p:sldId id="319" r:id="rId40"/>
    <p:sldId id="316" r:id="rId41"/>
    <p:sldId id="320" r:id="rId42"/>
    <p:sldId id="300" r:id="rId43"/>
    <p:sldId id="321" r:id="rId44"/>
    <p:sldId id="317" r:id="rId45"/>
    <p:sldId id="322" r:id="rId46"/>
    <p:sldId id="301" r:id="rId47"/>
    <p:sldId id="323" r:id="rId48"/>
    <p:sldId id="318" r:id="rId49"/>
    <p:sldId id="326" r:id="rId50"/>
    <p:sldId id="325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RAHAMS Sharon" initials="AS" lastIdx="6" clrIdx="0">
    <p:extLst>
      <p:ext uri="{19B8F6BF-5375-455C-9EA6-DF929625EA0E}">
        <p15:presenceInfo xmlns:p15="http://schemas.microsoft.com/office/powerpoint/2012/main" userId="S-1-5-21-861567501-1417001333-682003330-100710" providerId="AD"/>
      </p:ext>
    </p:extLst>
  </p:cmAuthor>
  <p:cmAuthor id="2" name="GRAY Debbie" initials="GD" lastIdx="3" clrIdx="1">
    <p:extLst>
      <p:ext uri="{19B8F6BF-5375-455C-9EA6-DF929625EA0E}">
        <p15:presenceInfo xmlns:p15="http://schemas.microsoft.com/office/powerpoint/2012/main" userId="S-1-5-21-861567501-1417001333-682003330-7183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4" autoAdjust="0"/>
    <p:restoredTop sz="94660"/>
  </p:normalViewPr>
  <p:slideViewPr>
    <p:cSldViewPr snapToGrid="0">
      <p:cViewPr varScale="1">
        <p:scale>
          <a:sx n="88" d="100"/>
          <a:sy n="88" d="100"/>
        </p:scale>
        <p:origin x="31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21B66-81F7-4B69-AFB0-D4ECB0321007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E39A2-CC8C-49A1-BF62-1643D341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948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D80F0-B788-48EA-AAFE-3E585BFCC183}" type="datetime1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393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22D3E-386D-460B-B48E-11B077823EF3}" type="datetime1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0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47D8-C3C1-4C19-8CFF-62A4015C1136}" type="datetime1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87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209-AAA1-414E-96E3-2821B7ED048C}" type="datetime1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7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42A-66CB-4EEF-B956-958D6A59A950}" type="datetime1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74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48D9-4742-4C12-9D6F-73E6A5812FD0}" type="datetime1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85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27C22-3F5B-4FE4-8728-D377E7E47096}" type="datetime1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057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86305-911D-48AD-95DB-525D45232E77}" type="datetime1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76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69BF5-60EC-4B8C-8B28-7B1BDDD2C9C3}" type="datetime1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858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322D3-9A65-4250-BD19-CC0FF6233DAF}" type="datetime1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79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8291B-672B-4966-97DC-6D77C2C5EC9A}" type="datetime1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001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48245-88E7-45E7-8DB8-867960841DA1}" type="datetime1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9AB43-CB25-4589-A80D-13CAD6A79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77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jpeg"/><Relationship Id="rId4" Type="http://schemas.openxmlformats.org/officeDocument/2006/relationships/image" Target="../media/image45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jpeg"/><Relationship Id="rId4" Type="http://schemas.openxmlformats.org/officeDocument/2006/relationships/image" Target="../media/image49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jpeg"/><Relationship Id="rId4" Type="http://schemas.openxmlformats.org/officeDocument/2006/relationships/image" Target="../media/image57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jpeg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jpeg"/><Relationship Id="rId5" Type="http://schemas.openxmlformats.org/officeDocument/2006/relationships/image" Target="../media/image46.jpeg"/><Relationship Id="rId4" Type="http://schemas.openxmlformats.org/officeDocument/2006/relationships/image" Target="../media/image45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jpeg"/><Relationship Id="rId5" Type="http://schemas.openxmlformats.org/officeDocument/2006/relationships/image" Target="../media/image50.jpeg"/><Relationship Id="rId4" Type="http://schemas.openxmlformats.org/officeDocument/2006/relationships/image" Target="../media/image49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jpeg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jpeg"/><Relationship Id="rId5" Type="http://schemas.openxmlformats.org/officeDocument/2006/relationships/image" Target="../media/image58.jpeg"/><Relationship Id="rId4" Type="http://schemas.openxmlformats.org/officeDocument/2006/relationships/image" Target="../media/image57.jpe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07583"/>
            <a:ext cx="12192000" cy="1655762"/>
          </a:xfrm>
        </p:spPr>
        <p:txBody>
          <a:bodyPr>
            <a:normAutofit/>
          </a:bodyPr>
          <a:lstStyle/>
          <a:p>
            <a:r>
              <a:rPr lang="en-GB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ECAS Pictures C</a:t>
            </a:r>
            <a:endParaRPr lang="en-GB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3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1787" y="484665"/>
            <a:ext cx="7009179" cy="5996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74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49486" y="128491"/>
            <a:ext cx="4360985" cy="672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42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4411" y="161650"/>
            <a:ext cx="2908666" cy="661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41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414" y="465909"/>
            <a:ext cx="2709335" cy="265912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6399" y="273766"/>
            <a:ext cx="1836043" cy="295175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53303" y="837857"/>
            <a:ext cx="3795202" cy="218669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85162" y="201637"/>
            <a:ext cx="2338530" cy="318767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85" y="4109776"/>
            <a:ext cx="3034601" cy="236136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3350" y="3970271"/>
            <a:ext cx="3086263" cy="264037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0293" y="3625323"/>
            <a:ext cx="2094901" cy="323267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59439" y="3625323"/>
            <a:ext cx="1389976" cy="315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03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519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67307" y="344257"/>
            <a:ext cx="6469061" cy="629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5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34119" y="367861"/>
            <a:ext cx="6531427" cy="624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05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55182" y="133281"/>
            <a:ext cx="6541476" cy="640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4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54214" y="151151"/>
            <a:ext cx="6575091" cy="645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49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7229"/>
            <a:ext cx="12192000" cy="1655762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you name or describe this picture?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1518" y="1924594"/>
            <a:ext cx="6184392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56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32" t="-2515"/>
          <a:stretch/>
        </p:blipFill>
        <p:spPr>
          <a:xfrm>
            <a:off x="1607736" y="1193723"/>
            <a:ext cx="9605671" cy="4624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85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90540" y="383175"/>
            <a:ext cx="7295104" cy="584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10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20685" y="693335"/>
            <a:ext cx="7566410" cy="600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90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02071" y="875546"/>
            <a:ext cx="8209955" cy="53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7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22619" y="361741"/>
            <a:ext cx="7129393" cy="616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34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3812" y="330200"/>
            <a:ext cx="7028688" cy="61250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27400" y="2286000"/>
            <a:ext cx="469900" cy="533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23100" y="2546350"/>
            <a:ext cx="45720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1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82425" y="391215"/>
            <a:ext cx="7157266" cy="620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84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68918" y="114300"/>
            <a:ext cx="7079932" cy="63304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35300" y="742950"/>
            <a:ext cx="596900" cy="596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00900" y="742950"/>
            <a:ext cx="4064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7229"/>
            <a:ext cx="12192000" cy="1655762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you name or describe this picture?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9099" y="1545110"/>
            <a:ext cx="3312523" cy="512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36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052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295739" y="730194"/>
            <a:ext cx="3046316" cy="21175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816414" y="629411"/>
            <a:ext cx="3386984" cy="22182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226068" y="3755553"/>
            <a:ext cx="2903280" cy="25059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6423" y="3918857"/>
            <a:ext cx="2216698" cy="24209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55223" y="435429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99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6240" y="559092"/>
            <a:ext cx="2190206" cy="2308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468" y="559091"/>
            <a:ext cx="1639389" cy="23990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3546" y="3605784"/>
            <a:ext cx="1555311" cy="26144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-1020000">
            <a:off x="6984863" y="4010774"/>
            <a:ext cx="3080926" cy="20779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55223" y="418011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09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5223" y="400594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6227" y="4335998"/>
            <a:ext cx="3382532" cy="18906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9737" y="4343992"/>
            <a:ext cx="3056709" cy="18826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5564" y="531222"/>
            <a:ext cx="2139667" cy="25757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8011" y="531222"/>
            <a:ext cx="2046515" cy="273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82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2933" y="478972"/>
            <a:ext cx="1787428" cy="23338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050024" y="561486"/>
            <a:ext cx="3183737" cy="20336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1335" y="3257006"/>
            <a:ext cx="2358412" cy="304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89074" y="3635223"/>
            <a:ext cx="2944687" cy="266978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55223" y="400594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5856" y="522514"/>
            <a:ext cx="2486384" cy="22900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2066" y="3715947"/>
            <a:ext cx="2421854" cy="24770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0560" y="3317965"/>
            <a:ext cx="1794902" cy="28113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4982" y="478812"/>
            <a:ext cx="2926188" cy="23774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55223" y="435110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39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5223" y="435110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12439" y="4270684"/>
            <a:ext cx="2983709" cy="19559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0760" y="666206"/>
            <a:ext cx="2719251" cy="20005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61623" y="550817"/>
            <a:ext cx="2934525" cy="21074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0760" y="4066903"/>
            <a:ext cx="3158330" cy="205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31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59110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295739" y="730194"/>
            <a:ext cx="3046316" cy="211750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816414" y="629411"/>
            <a:ext cx="3386984" cy="22182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226068" y="3755553"/>
            <a:ext cx="2903280" cy="25059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6423" y="3918857"/>
            <a:ext cx="2216698" cy="242098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055223" y="435429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6526" y="2441276"/>
            <a:ext cx="1892717" cy="189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657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42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6240" y="559092"/>
            <a:ext cx="2190206" cy="2308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468" y="559091"/>
            <a:ext cx="1639389" cy="23990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3546" y="3605784"/>
            <a:ext cx="1555311" cy="26144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-1020000">
            <a:off x="6984863" y="4010774"/>
            <a:ext cx="3080926" cy="20779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055223" y="418011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4503" y="2415682"/>
            <a:ext cx="1874235" cy="187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14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01323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5223" y="400594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6227" y="4335998"/>
            <a:ext cx="3382532" cy="18906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9737" y="4343992"/>
            <a:ext cx="3056709" cy="18826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5564" y="531222"/>
            <a:ext cx="2139667" cy="25757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8011" y="531222"/>
            <a:ext cx="2046515" cy="27333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8634" y="2465796"/>
            <a:ext cx="1900194" cy="190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33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94494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2933" y="478972"/>
            <a:ext cx="1787428" cy="23338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050024" y="561486"/>
            <a:ext cx="3183737" cy="20336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1335" y="3257006"/>
            <a:ext cx="2358412" cy="304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89074" y="3635223"/>
            <a:ext cx="2944687" cy="266978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055223" y="400594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6526" y="2441276"/>
            <a:ext cx="1892717" cy="189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47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46718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5856" y="522514"/>
            <a:ext cx="2486384" cy="22900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2066" y="3715947"/>
            <a:ext cx="2421854" cy="24770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0560" y="3317965"/>
            <a:ext cx="1794902" cy="28113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4982" y="478812"/>
            <a:ext cx="2926188" cy="23774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055223" y="435110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8013" y="2402831"/>
            <a:ext cx="1968969" cy="196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08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27022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5223" y="435110"/>
            <a:ext cx="8247017" cy="59044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12439" y="4270684"/>
            <a:ext cx="2983709" cy="19559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0760" y="666206"/>
            <a:ext cx="2719251" cy="20005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61623" y="550817"/>
            <a:ext cx="2934525" cy="21074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0760" y="4066903"/>
            <a:ext cx="3158330" cy="20577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8634" y="2666713"/>
            <a:ext cx="1900194" cy="190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11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51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2969" y="867843"/>
            <a:ext cx="5620160" cy="551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3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808" y="257161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8000" b="1" dirty="0" smtClean="0"/>
              <a:t>Thank you!</a:t>
            </a:r>
            <a:endParaRPr lang="en-GB" sz="8000" b="1" dirty="0"/>
          </a:p>
        </p:txBody>
      </p:sp>
    </p:spTree>
    <p:extLst>
      <p:ext uri="{BB962C8B-B14F-4D97-AF65-F5344CB8AC3E}">
        <p14:creationId xmlns:p14="http://schemas.microsoft.com/office/powerpoint/2010/main" val="219690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6859" y="297196"/>
            <a:ext cx="3901725" cy="627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96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296" y="1202520"/>
            <a:ext cx="8462152" cy="487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7842" y="138332"/>
            <a:ext cx="4793063" cy="653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4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40782" y="453812"/>
            <a:ext cx="7546311" cy="58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4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22</Words>
  <Application>Microsoft Office PowerPoint</Application>
  <PresentationFormat>Widescreen</PresentationFormat>
  <Paragraphs>4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Edinburgh Cognitive and Behavioural ALS Screen (ECAS)</dc:title>
  <dc:creator>GRAY Debbie</dc:creator>
  <cp:lastModifiedBy>GRAY Debbie</cp:lastModifiedBy>
  <cp:revision>60</cp:revision>
  <dcterms:created xsi:type="dcterms:W3CDTF">2020-04-03T14:45:50Z</dcterms:created>
  <dcterms:modified xsi:type="dcterms:W3CDTF">2020-08-06T16:51:58Z</dcterms:modified>
</cp:coreProperties>
</file>