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6" r:id="rId2"/>
    <p:sldId id="327" r:id="rId3"/>
    <p:sldId id="328" r:id="rId4"/>
    <p:sldId id="330" r:id="rId5"/>
    <p:sldId id="303" r:id="rId6"/>
    <p:sldId id="257" r:id="rId7"/>
    <p:sldId id="259" r:id="rId8"/>
    <p:sldId id="304" r:id="rId9"/>
    <p:sldId id="262" r:id="rId10"/>
    <p:sldId id="305" r:id="rId11"/>
    <p:sldId id="264" r:id="rId12"/>
    <p:sldId id="306" r:id="rId13"/>
    <p:sldId id="331" r:id="rId14"/>
    <p:sldId id="266" r:id="rId15"/>
    <p:sldId id="281" r:id="rId16"/>
    <p:sldId id="285" r:id="rId17"/>
    <p:sldId id="307" r:id="rId18"/>
    <p:sldId id="287" r:id="rId19"/>
    <p:sldId id="308" r:id="rId20"/>
    <p:sldId id="329" r:id="rId21"/>
    <p:sldId id="288" r:id="rId22"/>
    <p:sldId id="309" r:id="rId23"/>
    <p:sldId id="289" r:id="rId24"/>
    <p:sldId id="310" r:id="rId25"/>
    <p:sldId id="332" r:id="rId26"/>
    <p:sldId id="290" r:id="rId27"/>
    <p:sldId id="311" r:id="rId28"/>
    <p:sldId id="292" r:id="rId29"/>
    <p:sldId id="312" r:id="rId30"/>
    <p:sldId id="293" r:id="rId31"/>
    <p:sldId id="296" r:id="rId32"/>
    <p:sldId id="313" r:id="rId33"/>
    <p:sldId id="297" r:id="rId34"/>
    <p:sldId id="314" r:id="rId35"/>
    <p:sldId id="298" r:id="rId36"/>
    <p:sldId id="315" r:id="rId37"/>
    <p:sldId id="324" r:id="rId38"/>
    <p:sldId id="299" r:id="rId39"/>
    <p:sldId id="319" r:id="rId40"/>
    <p:sldId id="316" r:id="rId41"/>
    <p:sldId id="320" r:id="rId42"/>
    <p:sldId id="300" r:id="rId43"/>
    <p:sldId id="321" r:id="rId44"/>
    <p:sldId id="317" r:id="rId45"/>
    <p:sldId id="322" r:id="rId46"/>
    <p:sldId id="301" r:id="rId47"/>
    <p:sldId id="323" r:id="rId48"/>
    <p:sldId id="318" r:id="rId49"/>
    <p:sldId id="326" r:id="rId50"/>
    <p:sldId id="32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RAHAMS Sharon" initials="AS" lastIdx="6" clrIdx="0">
    <p:extLst>
      <p:ext uri="{19B8F6BF-5375-455C-9EA6-DF929625EA0E}">
        <p15:presenceInfo xmlns:p15="http://schemas.microsoft.com/office/powerpoint/2012/main" userId="S-1-5-21-861567501-1417001333-682003330-100710" providerId="AD"/>
      </p:ext>
    </p:extLst>
  </p:cmAuthor>
  <p:cmAuthor id="2" name="GRAY Debbie" initials="GD" lastIdx="3" clrIdx="1">
    <p:extLst>
      <p:ext uri="{19B8F6BF-5375-455C-9EA6-DF929625EA0E}">
        <p15:presenceInfo xmlns:p15="http://schemas.microsoft.com/office/powerpoint/2012/main" userId="S-1-5-21-861567501-1417001333-682003330-718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1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021B66-81F7-4B69-AFB0-D4ECB0321007}" type="datetimeFigureOut">
              <a:rPr lang="en-GB" smtClean="0"/>
              <a:t>06/08/2020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E39A2-CC8C-49A1-BF62-1643D34176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94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D80F0-B788-48EA-AAFE-3E585BFCC183}" type="datetime1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9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22D3E-386D-460B-B48E-11B077823EF3}" type="datetime1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01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747D8-C3C1-4C19-8CFF-62A4015C1136}" type="datetime1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7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8E209-AAA1-414E-96E3-2821B7ED048C}" type="datetime1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7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D642A-66CB-4EEF-B956-958D6A59A950}" type="datetime1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74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948D9-4742-4C12-9D6F-73E6A5812FD0}" type="datetime1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852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27C22-3F5B-4FE4-8728-D377E7E47096}" type="datetime1">
              <a:rPr lang="en-GB" smtClean="0"/>
              <a:t>06/08/2020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05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86305-911D-48AD-95DB-525D45232E77}" type="datetime1">
              <a:rPr lang="en-GB" smtClean="0"/>
              <a:t>06/08/2020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764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9BF5-60EC-4B8C-8B28-7B1BDDD2C9C3}" type="datetime1">
              <a:rPr lang="en-GB" smtClean="0"/>
              <a:t>06/08/2020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85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22D3-9A65-4250-BD19-CC0FF6233DAF}" type="datetime1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9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8291B-672B-4966-97DC-6D77C2C5EC9A}" type="datetime1">
              <a:rPr lang="en-GB" smtClean="0"/>
              <a:t>06/08/2020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00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48245-88E7-45E7-8DB8-867960841DA1}" type="datetime1">
              <a:rPr lang="en-GB" smtClean="0"/>
              <a:t>06/08/2020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9AB43-CB25-4589-A80D-13CAD6A79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77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07583"/>
            <a:ext cx="12192000" cy="1655762"/>
          </a:xfrm>
        </p:spPr>
        <p:txBody>
          <a:bodyPr>
            <a:normAutofit/>
          </a:bodyPr>
          <a:lstStyle/>
          <a:p>
            <a:r>
              <a:rPr lang="en-GB" sz="6000" b="1" smtClean="0">
                <a:latin typeface="Arial" panose="020B0604020202020204" pitchFamily="34" charset="0"/>
                <a:cs typeface="Arial" panose="020B0604020202020204" pitchFamily="34" charset="0"/>
              </a:rPr>
              <a:t>ECAS Pictures A</a:t>
            </a:r>
            <a:endParaRPr lang="en-GB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8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72" y="500306"/>
            <a:ext cx="8015805" cy="593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4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89" y="692766"/>
            <a:ext cx="9938659" cy="570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423" y="404730"/>
            <a:ext cx="7105760" cy="616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0" y="450667"/>
            <a:ext cx="2922981" cy="22925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320" y="663811"/>
            <a:ext cx="2396195" cy="207939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889" y="928655"/>
            <a:ext cx="3562114" cy="14749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4003" y="633089"/>
            <a:ext cx="3035485" cy="21101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046" y="4003430"/>
            <a:ext cx="1376113" cy="24453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841" y="4104666"/>
            <a:ext cx="3026783" cy="224289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134" y="4150279"/>
            <a:ext cx="3745623" cy="21516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777" y="4150279"/>
            <a:ext cx="2560085" cy="222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03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19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8" y="471910"/>
            <a:ext cx="6104709" cy="5994385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7615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7" y="471909"/>
            <a:ext cx="6104709" cy="5994385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74005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7" y="471908"/>
            <a:ext cx="6104709" cy="5994385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537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197" y="471907"/>
            <a:ext cx="6104709" cy="5994385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0184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17229"/>
            <a:ext cx="12192000" cy="165576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you name or describe this picture?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518" y="1924594"/>
            <a:ext cx="618439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656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3487" y="1329145"/>
            <a:ext cx="9253222" cy="4157255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7948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747" y="740227"/>
            <a:ext cx="6503127" cy="5364481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06710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6388" y="770344"/>
            <a:ext cx="7743372" cy="5290822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97990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5345" y="1656081"/>
            <a:ext cx="9641661" cy="3769360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25567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213" y="324802"/>
            <a:ext cx="7311548" cy="6241461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0203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213" y="324801"/>
            <a:ext cx="7311548" cy="6241462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5971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8213" y="324801"/>
            <a:ext cx="7311548" cy="6241462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390284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4338" y="333510"/>
            <a:ext cx="7241878" cy="6241462"/>
          </a:xfrm>
          <a:prstGeom prst="rect">
            <a:avLst/>
          </a:prstGeom>
          <a:extLst>
            <a:ext uri="{FAA26D3D-D897-4be2-8F04-BA451C77F1D7}">
              <ma14:placeholderFlag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40226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717229"/>
            <a:ext cx="12192000" cy="1655762"/>
          </a:xfrm>
        </p:spPr>
        <p:txBody>
          <a:bodyPr>
            <a:normAutofit/>
          </a:bodyPr>
          <a:lstStyle/>
          <a:p>
            <a:r>
              <a:rPr lang="en-GB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Can you name or describe this picture?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9099" y="1545110"/>
            <a:ext cx="3312523" cy="512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6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052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95739" y="730194"/>
            <a:ext cx="3046316" cy="2117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6414" y="629411"/>
            <a:ext cx="3386984" cy="22182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26068" y="3755553"/>
            <a:ext cx="2903280" cy="2505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423" y="3918857"/>
            <a:ext cx="2216698" cy="2420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055223" y="435429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99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240" y="559092"/>
            <a:ext cx="2190206" cy="2308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468" y="559091"/>
            <a:ext cx="1639389" cy="2399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546" y="3605784"/>
            <a:ext cx="1555311" cy="2614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20000">
            <a:off x="6984863" y="4010774"/>
            <a:ext cx="3080926" cy="20779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5223" y="418011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9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5223" y="400594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227" y="4335998"/>
            <a:ext cx="3382532" cy="1890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737" y="4343992"/>
            <a:ext cx="3056709" cy="1882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564" y="531222"/>
            <a:ext cx="2139667" cy="25757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011" y="531222"/>
            <a:ext cx="2046515" cy="27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33" y="478972"/>
            <a:ext cx="1787428" cy="23338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50024" y="561486"/>
            <a:ext cx="3183737" cy="2033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335" y="3257006"/>
            <a:ext cx="2358412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89074" y="3635223"/>
            <a:ext cx="2944687" cy="26697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55223" y="400594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14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856" y="522514"/>
            <a:ext cx="2486384" cy="2290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066" y="3715947"/>
            <a:ext cx="2421854" cy="2477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560" y="3317965"/>
            <a:ext cx="1794902" cy="2811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982" y="478812"/>
            <a:ext cx="2926188" cy="23774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5223" y="435110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39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5223" y="435110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12439" y="4270684"/>
            <a:ext cx="2983709" cy="1955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60" y="666206"/>
            <a:ext cx="2719251" cy="2000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623" y="550817"/>
            <a:ext cx="2934525" cy="2107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60" y="4066903"/>
            <a:ext cx="3158330" cy="205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911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95739" y="730194"/>
            <a:ext cx="3046316" cy="21175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6414" y="629411"/>
            <a:ext cx="3386984" cy="22182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26068" y="3755553"/>
            <a:ext cx="2903280" cy="25059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6423" y="3918857"/>
            <a:ext cx="2216698" cy="24209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5223" y="435429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5871" y="2405633"/>
            <a:ext cx="2108998" cy="21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1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65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942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240" y="559092"/>
            <a:ext cx="2190206" cy="2308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468" y="559091"/>
            <a:ext cx="1639389" cy="23990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3546" y="3605784"/>
            <a:ext cx="1555311" cy="26144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-1020000">
            <a:off x="6984863" y="4010774"/>
            <a:ext cx="3080926" cy="20779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5223" y="418011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0125" y="2331611"/>
            <a:ext cx="2077212" cy="207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4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323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5223" y="400594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6227" y="4335998"/>
            <a:ext cx="3382532" cy="1890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9737" y="4343992"/>
            <a:ext cx="3056709" cy="1882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564" y="531222"/>
            <a:ext cx="2139667" cy="25757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011" y="531222"/>
            <a:ext cx="2046515" cy="2733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2045" y="2326114"/>
            <a:ext cx="2053372" cy="20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449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2933" y="478972"/>
            <a:ext cx="1787428" cy="2333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50024" y="561486"/>
            <a:ext cx="3183737" cy="2033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1335" y="3257006"/>
            <a:ext cx="2358412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89074" y="3635223"/>
            <a:ext cx="2944687" cy="266978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5223" y="400594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896" y="2335965"/>
            <a:ext cx="2033669" cy="20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7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6718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856" y="522514"/>
            <a:ext cx="2486384" cy="22900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2066" y="3715947"/>
            <a:ext cx="2421854" cy="2477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0560" y="3317965"/>
            <a:ext cx="1794902" cy="2811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4982" y="478812"/>
            <a:ext cx="2926188" cy="23774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55223" y="435110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7542" y="2366127"/>
            <a:ext cx="2042378" cy="204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7022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5223" y="435110"/>
            <a:ext cx="8247017" cy="59044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12439" y="4270684"/>
            <a:ext cx="2983709" cy="1955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60" y="666206"/>
            <a:ext cx="2719251" cy="2000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1623" y="550817"/>
            <a:ext cx="2934525" cy="21074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0760" y="4066903"/>
            <a:ext cx="3158330" cy="20577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3999" y="2322584"/>
            <a:ext cx="2129463" cy="2129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51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7943" y="398415"/>
            <a:ext cx="7619731" cy="5976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808" y="257161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 smtClean="0"/>
              <a:t>Thank you!</a:t>
            </a:r>
            <a:endParaRPr lang="en-GB" sz="8000" b="1" dirty="0"/>
          </a:p>
        </p:txBody>
      </p:sp>
    </p:spTree>
    <p:extLst>
      <p:ext uri="{BB962C8B-B14F-4D97-AF65-F5344CB8AC3E}">
        <p14:creationId xmlns:p14="http://schemas.microsoft.com/office/powerpoint/2010/main" val="2196900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2002" y="663811"/>
            <a:ext cx="6841859" cy="593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85" y="1278636"/>
            <a:ext cx="11003623" cy="455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0581" y="395585"/>
            <a:ext cx="8948710" cy="62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14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7972" y="297833"/>
            <a:ext cx="3450772" cy="6132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48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22</Words>
  <Application>Microsoft Office PowerPoint</Application>
  <PresentationFormat>Widescreen</PresentationFormat>
  <Paragraphs>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Edinburgh Cognitive and Behavioural ALS Screen (ECAS)</dc:title>
  <dc:creator>GRAY Debbie</dc:creator>
  <cp:lastModifiedBy>GRAY Debbie</cp:lastModifiedBy>
  <cp:revision>51</cp:revision>
  <dcterms:created xsi:type="dcterms:W3CDTF">2020-04-03T14:45:50Z</dcterms:created>
  <dcterms:modified xsi:type="dcterms:W3CDTF">2020-08-06T16:49:05Z</dcterms:modified>
</cp:coreProperties>
</file>